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A2DDC-6C20-48C7-85F8-089F279227C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BD781-FEF6-471B-A9E6-49B018F5C81E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2010-04-19T02:54:21Z</dcterms:created>
  <dcterms:modified xsi:type="dcterms:W3CDTF">2010-04-19T02:55:53Z</dcterms:modified>
</cp:coreProperties>
</file>